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69" r:id="rId12"/>
    <p:sldId id="270" r:id="rId13"/>
    <p:sldId id="271" r:id="rId14"/>
    <p:sldId id="272" r:id="rId15"/>
    <p:sldId id="273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57A30-2FB2-40C7-8AB0-510C87C253DE}" v="60" dt="2021-12-06T00:16:44.676"/>
    <p1510:client id="{A36C5947-0D6C-4505-B6E7-E80147502644}" v="15" dt="2021-12-05T23:26:2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74"/>
    <p:restoredTop sz="96327"/>
  </p:normalViewPr>
  <p:slideViewPr>
    <p:cSldViewPr snapToGrid="0" snapToObjects="1">
      <p:cViewPr>
        <p:scale>
          <a:sx n="64" d="100"/>
          <a:sy n="64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  <pc:docChgLst>
    <pc:chgData name="學宜 呂" userId="40f7c69bc31c5418" providerId="LiveId" clId="{38D57A30-2FB2-40C7-8AB0-510C87C253DE}"/>
    <pc:docChg chg="custSel addSld delSld modSld">
      <pc:chgData name="學宜 呂" userId="40f7c69bc31c5418" providerId="LiveId" clId="{38D57A30-2FB2-40C7-8AB0-510C87C253DE}" dt="2021-12-06T04:52:00.610" v="172" actId="20577"/>
      <pc:docMkLst>
        <pc:docMk/>
      </pc:docMkLst>
      <pc:sldChg chg="addSp delSp modSp mod">
        <pc:chgData name="學宜 呂" userId="40f7c69bc31c5418" providerId="LiveId" clId="{38D57A30-2FB2-40C7-8AB0-510C87C253DE}" dt="2021-12-06T00:16:44.676" v="161" actId="1076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00:16:44.676" v="161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mod">
        <pc:chgData name="學宜 呂" userId="40f7c69bc31c5418" providerId="LiveId" clId="{38D57A30-2FB2-40C7-8AB0-510C87C253DE}" dt="2021-12-05T23:52:57.170" v="50" actId="14100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mod">
        <pc:chgData name="學宜 呂" userId="40f7c69bc31c5418" providerId="LiveId" clId="{38D57A30-2FB2-40C7-8AB0-510C87C253DE}" dt="2021-12-05T23:55:51.524" v="74" actId="1076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mod">
        <pc:chgData name="學宜 呂" userId="40f7c69bc31c5418" providerId="LiveId" clId="{38D57A30-2FB2-40C7-8AB0-510C87C253DE}" dt="2021-12-05T23:59:35.283" v="97" actId="14100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mod">
        <pc:chgData name="學宜 呂" userId="40f7c69bc31c5418" providerId="LiveId" clId="{38D57A30-2FB2-40C7-8AB0-510C87C253DE}" dt="2021-12-06T00:07:09.245" v="120" actId="14100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mod">
        <pc:chgData name="學宜 呂" userId="40f7c69bc31c5418" providerId="LiveId" clId="{38D57A30-2FB2-40C7-8AB0-510C87C253DE}" dt="2021-12-06T00:09:02.724" v="137" actId="1076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mod">
        <pc:chgData name="學宜 呂" userId="40f7c69bc31c5418" providerId="LiveId" clId="{38D57A30-2FB2-40C7-8AB0-510C87C253DE}" dt="2021-12-06T04:52:00.610" v="172" actId="20577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r>
              <a:rPr lang="en-US" dirty="0" err="1"/>
              <a:t>PollutionSolvers</a:t>
            </a:r>
            <a:r>
              <a:rPr lang="en-US" dirty="0"/>
              <a:t> - Hsueh-Yi Lu, Ali Can Mutlu, </a:t>
            </a:r>
            <a:r>
              <a:rPr lang="en-US" dirty="0" err="1"/>
              <a:t>Zhon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19E07B-50C5-4DE9-AD47-6BC8083F9F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58804" t="14710" r="12961" b="59342"/>
          <a:stretch/>
        </p:blipFill>
        <p:spPr>
          <a:xfrm>
            <a:off x="5194299" y="0"/>
            <a:ext cx="6997701" cy="53423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544328"/>
            <a:ext cx="4568134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de2016 = data_energy_p[data_energy_p[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plt.hist(de2016[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 Year2016'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699052" y="1877602"/>
            <a:ext cx="41910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E5C072-ECE7-4276-9ED1-4999A2ED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9" t="15185" r="13694" b="59460"/>
          <a:stretch/>
        </p:blipFill>
        <p:spPr>
          <a:xfrm>
            <a:off x="5045337" y="183881"/>
            <a:ext cx="6971529" cy="52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468863"/>
            <a:ext cx="502719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dp2016 = data_pollution_p[data_pollution_p[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A0D47C-FC94-422A-96ED-F93A0BB5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3" t="15000" r="14002" b="59559"/>
          <a:stretch/>
        </p:blipFill>
        <p:spPr>
          <a:xfrm>
            <a:off x="5550309" y="282477"/>
            <a:ext cx="6438491" cy="5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A572FC-A907-438B-B7B6-5CAAF044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15186" r="13694" b="59334"/>
          <a:stretch/>
        </p:blipFill>
        <p:spPr>
          <a:xfrm>
            <a:off x="5250316" y="100101"/>
            <a:ext cx="6941684" cy="53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60AE7E-791E-4547-805E-5E7A70C880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004441" y="1825625"/>
            <a:ext cx="4183117" cy="3475038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EDA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47FE5-A452-C14D-8281-33342BC0C6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C8EA0-D141-5B48-9778-D39C3EE8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Testing</a:t>
            </a:r>
          </a:p>
        </p:txBody>
      </p:sp>
    </p:spTree>
    <p:extLst>
      <p:ext uri="{BB962C8B-B14F-4D97-AF65-F5344CB8AC3E}">
        <p14:creationId xmlns:p14="http://schemas.microsoft.com/office/powerpoint/2010/main" val="226655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84DFA-33FC-9A49-B09E-B6FBE571B7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0A144-4F6C-7740-A16B-9889E2FF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Results</a:t>
            </a:r>
          </a:p>
        </p:txBody>
      </p:sp>
    </p:spTree>
    <p:extLst>
      <p:ext uri="{BB962C8B-B14F-4D97-AF65-F5344CB8AC3E}">
        <p14:creationId xmlns:p14="http://schemas.microsoft.com/office/powerpoint/2010/main" val="142650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2016 being the main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-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data_health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Country_Region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       Completeness_of_birth_reg_2009-18: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World_Bank_Name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External_health_exp_pct_2016: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Physicians_per_1000_2009-18: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Nurse_midwife_per_1000_2009-18: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</a:t>
            </a:r>
            <a:r>
              <a:rPr lang="en-US" altLang="zh-TW" sz="17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data_clean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data_pollution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data_GDP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data_energy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2" y="162850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620649"/>
            <a:ext cx="485040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dc2016 = data_clean_p[data_clean_p[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plt.hist(dc2016[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 Year2016'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9B3DD-1755-4299-B581-4AB57523C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6" t="14660" r="13780" b="59466"/>
          <a:stretch/>
        </p:blipFill>
        <p:spPr>
          <a:xfrm>
            <a:off x="5493880" y="143558"/>
            <a:ext cx="6502649" cy="51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1211</Words>
  <Application>Microsoft Office PowerPoint</Application>
  <PresentationFormat>寬螢幕</PresentationFormat>
  <Paragraphs>73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-apple-system</vt:lpstr>
      <vt:lpstr>Arial Unicode MS</vt:lpstr>
      <vt:lpstr>ui-monospace</vt:lpstr>
      <vt:lpstr>Arial</vt:lpstr>
      <vt:lpstr>Calibri</vt:lpstr>
      <vt:lpstr>Calibri Light</vt:lpstr>
      <vt:lpstr>Office Theme</vt:lpstr>
      <vt:lpstr>1_Office Theme</vt:lpstr>
      <vt:lpstr>A Detailed Look in to Energy Consumption and Pollution Related Deaths</vt:lpstr>
      <vt:lpstr>Data Set Information -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EDA</vt:lpstr>
      <vt:lpstr>EDA</vt:lpstr>
      <vt:lpstr>EDA</vt:lpstr>
      <vt:lpstr>EDA</vt:lpstr>
      <vt:lpstr>EDA</vt:lpstr>
      <vt:lpstr>EDA</vt:lpstr>
      <vt:lpstr>Hypotheses Testing</vt:lpstr>
      <vt:lpstr>Findings</vt:lpstr>
      <vt:lpstr>Hypotheses Results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學宜 呂</cp:lastModifiedBy>
  <cp:revision>22</cp:revision>
  <dcterms:created xsi:type="dcterms:W3CDTF">2020-03-10T16:22:03Z</dcterms:created>
  <dcterms:modified xsi:type="dcterms:W3CDTF">2021-12-06T04:52:24Z</dcterms:modified>
</cp:coreProperties>
</file>